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804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212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7184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588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3016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3698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37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8217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29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3766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073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212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0A5F7-5B34-4DEB-BD09-87B897C019B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E9E6C-2535-439A-A1EF-91C30E30912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473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Gianluca.cangialosi@fcagroup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6019890"/>
              </p:ext>
            </p:extLst>
          </p:nvPr>
        </p:nvGraphicFramePr>
        <p:xfrm>
          <a:off x="467544" y="717168"/>
          <a:ext cx="8280920" cy="2619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350"/>
                <a:gridCol w="3875226"/>
                <a:gridCol w="2088232"/>
                <a:gridCol w="1008112"/>
              </a:tblGrid>
              <a:tr h="372022"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Riferimento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Ruolo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E-mail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Cellulare</a:t>
                      </a:r>
                      <a:endParaRPr lang="en-US" sz="10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anchor="ctr"/>
                </a:tc>
              </a:tr>
              <a:tr h="511794"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Roberto Marino </a:t>
                      </a:r>
                      <a:endParaRPr lang="en-US" sz="1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err="1" smtClean="0"/>
                        <a:t>Region</a:t>
                      </a:r>
                      <a:r>
                        <a:rPr lang="it-IT" sz="1000" dirty="0" smtClean="0"/>
                        <a:t> Milano:</a:t>
                      </a:r>
                      <a:r>
                        <a:rPr lang="it-IT" sz="1000" baseline="0" dirty="0" smtClean="0"/>
                        <a:t> </a:t>
                      </a:r>
                      <a:r>
                        <a:rPr lang="it-IT" sz="1000" dirty="0" smtClean="0"/>
                        <a:t>Valle d’Aosta, Piemonte, Lombardia,</a:t>
                      </a:r>
                      <a:r>
                        <a:rPr lang="it-IT" sz="1000" baseline="0" dirty="0" smtClean="0"/>
                        <a:t> Liguria </a:t>
                      </a:r>
                      <a:endParaRPr lang="en-US" sz="1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roberto.marino@fcagroup.com</a:t>
                      </a:r>
                      <a:endParaRPr lang="en-US" sz="1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335.60.07.291</a:t>
                      </a:r>
                      <a:endParaRPr lang="en-US" sz="1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Riccardo Cezza</a:t>
                      </a:r>
                      <a:endParaRPr lang="en-US" sz="10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err="1" smtClean="0"/>
                        <a:t>Region</a:t>
                      </a:r>
                      <a:r>
                        <a:rPr lang="it-IT" sz="1000" dirty="0" smtClean="0"/>
                        <a:t> Bologna:</a:t>
                      </a:r>
                      <a:r>
                        <a:rPr lang="it-IT" sz="1000" baseline="0" dirty="0" smtClean="0"/>
                        <a:t> </a:t>
                      </a:r>
                      <a:r>
                        <a:rPr lang="it-IT" sz="1000" dirty="0" smtClean="0"/>
                        <a:t>Trentino</a:t>
                      </a:r>
                      <a:r>
                        <a:rPr lang="it-IT" sz="1000" baseline="0" dirty="0" smtClean="0"/>
                        <a:t> Alto Adige, Veneto, Friuli Venezia Giulia, Emilia Romagna, Marche (Pesaro –Urbino, Ancona)</a:t>
                      </a:r>
                      <a:endParaRPr lang="en-US" sz="10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riccardo.cezza@fcagroup.com</a:t>
                      </a:r>
                      <a:endParaRPr lang="en-US" sz="10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331.61.81.432</a:t>
                      </a:r>
                      <a:endParaRPr lang="en-US" sz="10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Gianluca Cangialosi</a:t>
                      </a:r>
                      <a:endParaRPr lang="en-US" sz="10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err="1" smtClean="0"/>
                        <a:t>Region</a:t>
                      </a:r>
                      <a:r>
                        <a:rPr lang="it-IT" sz="1000" dirty="0" smtClean="0"/>
                        <a:t> Roma:</a:t>
                      </a:r>
                      <a:r>
                        <a:rPr lang="it-IT" sz="1000" baseline="0" dirty="0" smtClean="0"/>
                        <a:t> Toscana, Umbria, Marche (Macerata, Fermo, Ascoli Piceno), Lazio, Abruzzo, Molise, Sardegna</a:t>
                      </a:r>
                      <a:endParaRPr lang="en-US" sz="10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>
                          <a:hlinkClick r:id="rId2"/>
                        </a:rPr>
                        <a:t>gianluca.cangialosi@fcagroup.com</a:t>
                      </a:r>
                      <a:endParaRPr lang="en-US" sz="10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331.57.18.969</a:t>
                      </a:r>
                      <a:endParaRPr lang="en-US" sz="10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483400"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Giuseppe Drago</a:t>
                      </a:r>
                      <a:endParaRPr lang="en-US" sz="10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err="1" smtClean="0"/>
                        <a:t>Region</a:t>
                      </a:r>
                      <a:r>
                        <a:rPr lang="it-IT" sz="1000" dirty="0" smtClean="0"/>
                        <a:t> Napoli: Campania,</a:t>
                      </a:r>
                      <a:r>
                        <a:rPr lang="it-IT" sz="1000" baseline="0" dirty="0" smtClean="0"/>
                        <a:t> Puglia, Basilicata, Calabria, Sicilia</a:t>
                      </a:r>
                      <a:endParaRPr lang="en-US" sz="10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giuseppe.drago@fcagroup.com</a:t>
                      </a:r>
                      <a:endParaRPr lang="en-US" sz="10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smtClean="0"/>
                        <a:t>335.18.63.258</a:t>
                      </a:r>
                      <a:endParaRPr lang="en-US" sz="10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637" b="23585"/>
          <a:stretch/>
        </p:blipFill>
        <p:spPr>
          <a:xfrm>
            <a:off x="3203848" y="3645024"/>
            <a:ext cx="2674918" cy="3122855"/>
          </a:xfrm>
          <a:prstGeom prst="rect">
            <a:avLst/>
          </a:prstGeom>
        </p:spPr>
      </p:pic>
      <p:pic>
        <p:nvPicPr>
          <p:cNvPr id="7" name="Immagine 6" descr="cid:image001.jpg@01D00574.7F67AAF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59353"/>
            <a:ext cx="2120652" cy="419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5447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90</Words>
  <Application>Microsoft Office PowerPoint</Application>
  <PresentationFormat>Presentazione su schermo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Company>FIATGROUP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Administrator</dc:creator>
  <cp:lastModifiedBy>MCarvisiglia</cp:lastModifiedBy>
  <cp:revision>8</cp:revision>
  <dcterms:created xsi:type="dcterms:W3CDTF">2016-02-10T11:08:37Z</dcterms:created>
  <dcterms:modified xsi:type="dcterms:W3CDTF">2017-02-17T14:48:22Z</dcterms:modified>
</cp:coreProperties>
</file>