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84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8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1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98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217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6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0A5F7-5B34-4DEB-BD09-87B897C019B9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9E6C-2535-439A-A1EF-91C30E30912A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39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423961"/>
              </p:ext>
            </p:extLst>
          </p:nvPr>
        </p:nvGraphicFramePr>
        <p:xfrm>
          <a:off x="467544" y="717168"/>
          <a:ext cx="8280920" cy="2619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350"/>
                <a:gridCol w="3875226"/>
                <a:gridCol w="2088232"/>
                <a:gridCol w="1008112"/>
              </a:tblGrid>
              <a:tr h="372022"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Riferimento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Ruolo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E-mail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Cellulare</a:t>
                      </a:r>
                      <a:endParaRPr lang="en-US" sz="10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anchor="ctr"/>
                </a:tc>
              </a:tr>
              <a:tr h="511794"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Fabrizio</a:t>
                      </a:r>
                      <a:r>
                        <a:rPr lang="it-IT" sz="1000" baseline="0" dirty="0" smtClean="0"/>
                        <a:t> Vitelli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err="1" smtClean="0"/>
                        <a:t>Region</a:t>
                      </a:r>
                      <a:r>
                        <a:rPr lang="it-IT" sz="1000" dirty="0" smtClean="0"/>
                        <a:t> Milano:</a:t>
                      </a:r>
                      <a:r>
                        <a:rPr lang="it-IT" sz="1000" baseline="0" dirty="0" smtClean="0"/>
                        <a:t> </a:t>
                      </a:r>
                      <a:r>
                        <a:rPr lang="it-IT" sz="1000" dirty="0" smtClean="0"/>
                        <a:t>Valle d’Aosta, Piemonte, Lombardia,</a:t>
                      </a:r>
                      <a:r>
                        <a:rPr lang="it-IT" sz="1000" baseline="0" dirty="0" smtClean="0"/>
                        <a:t> Liguria 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fvitelli@jaguarlandrover.com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344.190.0221</a:t>
                      </a:r>
                      <a:endParaRPr lang="en-US" sz="10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Fabrizio</a:t>
                      </a:r>
                      <a:r>
                        <a:rPr lang="it-IT" sz="1000" baseline="0" dirty="0" smtClean="0"/>
                        <a:t> </a:t>
                      </a:r>
                      <a:r>
                        <a:rPr lang="it-IT" sz="1000" baseline="0" dirty="0" err="1" smtClean="0"/>
                        <a:t>Orselli</a:t>
                      </a:r>
                      <a:endParaRPr lang="en-US" sz="10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err="1" smtClean="0"/>
                        <a:t>Region</a:t>
                      </a:r>
                      <a:r>
                        <a:rPr lang="it-IT" sz="1000" dirty="0" smtClean="0"/>
                        <a:t> Bologna:</a:t>
                      </a:r>
                      <a:r>
                        <a:rPr lang="it-IT" sz="1000" baseline="0" dirty="0" smtClean="0"/>
                        <a:t> </a:t>
                      </a:r>
                      <a:r>
                        <a:rPr lang="it-IT" sz="1000" dirty="0" smtClean="0"/>
                        <a:t>Trentino</a:t>
                      </a:r>
                      <a:r>
                        <a:rPr lang="it-IT" sz="1000" baseline="0" dirty="0" smtClean="0"/>
                        <a:t> Alto Adige, Veneto, Friuli Venezia Giulia, Emilia Romagna</a:t>
                      </a:r>
                      <a:endParaRPr lang="en-US" sz="10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forselli@jaguarlandrover.com</a:t>
                      </a:r>
                      <a:endParaRPr lang="en-US" sz="10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348.398.4123</a:t>
                      </a:r>
                      <a:endParaRPr lang="en-US" sz="10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Guglielmo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Vilardo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err="1" smtClean="0"/>
                        <a:t>Region</a:t>
                      </a:r>
                      <a:r>
                        <a:rPr lang="it-IT" sz="1000" dirty="0" smtClean="0"/>
                        <a:t> Roma:</a:t>
                      </a:r>
                      <a:r>
                        <a:rPr lang="it-IT" sz="1000" baseline="0" dirty="0" smtClean="0"/>
                        <a:t> Toscana, Umbria, Marche (Macerata, Fermo, Ascoli Piceno), Lazio, Abruzzo, Molise, Sardegna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gvilardo@jaguarlandrover.com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348.332.9096</a:t>
                      </a:r>
                      <a:endParaRPr lang="en-US" sz="10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483400"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Guglielmo</a:t>
                      </a:r>
                      <a:r>
                        <a:rPr lang="it-IT" sz="1000" baseline="0" dirty="0" smtClean="0"/>
                        <a:t> Vilardo</a:t>
                      </a:r>
                      <a:endParaRPr lang="en-US" sz="1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err="1" smtClean="0"/>
                        <a:t>Region</a:t>
                      </a:r>
                      <a:r>
                        <a:rPr lang="it-IT" sz="1000" dirty="0" smtClean="0"/>
                        <a:t> Napoli: Campania,</a:t>
                      </a:r>
                      <a:r>
                        <a:rPr lang="it-IT" sz="1000" baseline="0" dirty="0" smtClean="0"/>
                        <a:t> Puglia, Basilicata, Calabria, Sicilia</a:t>
                      </a:r>
                      <a:endParaRPr lang="en-US" sz="1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gvilardo@jaguarlandrover.com</a:t>
                      </a:r>
                      <a:endParaRPr lang="en-US" sz="1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000" dirty="0" smtClean="0"/>
                        <a:t>348.332.9096</a:t>
                      </a:r>
                      <a:endParaRPr lang="en-US" sz="1000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637" b="23585"/>
          <a:stretch/>
        </p:blipFill>
        <p:spPr>
          <a:xfrm>
            <a:off x="3203848" y="3645024"/>
            <a:ext cx="2674918" cy="31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81</Words>
  <Application>Microsoft Office PowerPoint</Application>
  <PresentationFormat>Presentazione su schermo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Papazzoni, Raffaella (R.)</cp:lastModifiedBy>
  <cp:revision>11</cp:revision>
  <dcterms:created xsi:type="dcterms:W3CDTF">2016-02-10T11:08:37Z</dcterms:created>
  <dcterms:modified xsi:type="dcterms:W3CDTF">2018-02-07T16:48:55Z</dcterms:modified>
</cp:coreProperties>
</file>