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7"/>
    <p:restoredTop sz="94658"/>
  </p:normalViewPr>
  <p:slideViewPr>
    <p:cSldViewPr snapToGrid="0" snapToObjects="1" showGuides="1">
      <p:cViewPr>
        <p:scale>
          <a:sx n="100" d="100"/>
          <a:sy n="100" d="100"/>
        </p:scale>
        <p:origin x="-738" y="3948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9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67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55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57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20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7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8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7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18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25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2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CA87-AA77-D245-8834-36F43AF4106A}" type="datetimeFigureOut">
              <a:rPr lang="it-IT" smtClean="0"/>
              <a:pPr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60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151189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88471" y="3575922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26%</a:t>
            </a:r>
            <a:endParaRPr lang="it-IT" sz="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54818" y="3609574"/>
            <a:ext cx="48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21%</a:t>
            </a:r>
            <a:endParaRPr lang="it-IT" sz="9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17062" y="3575922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17%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0221" y="5827748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22%</a:t>
            </a:r>
            <a:endParaRPr lang="it-IT" sz="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53705" y="5819510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22%</a:t>
            </a:r>
            <a:endParaRPr lang="it-IT" sz="9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09201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15%</a:t>
            </a:r>
            <a:endParaRPr lang="it-IT" sz="9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357907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13%</a:t>
            </a:r>
            <a:endParaRPr lang="it-IT" sz="9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402466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15%</a:t>
            </a:r>
            <a:endParaRPr lang="it-IT" sz="9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45410" y="10264357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26%</a:t>
            </a:r>
            <a:endParaRPr lang="it-IT" sz="9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86913" y="10264585"/>
            <a:ext cx="40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9%</a:t>
            </a:r>
            <a:endParaRPr lang="it-IT" sz="9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45603" y="10269710"/>
            <a:ext cx="363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9%</a:t>
            </a:r>
            <a:endParaRPr lang="it-IT" sz="9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417760" y="12220075"/>
            <a:ext cx="40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23%</a:t>
            </a:r>
            <a:endParaRPr lang="it-IT" sz="9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658887" y="12220075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28%</a:t>
            </a:r>
            <a:endParaRPr lang="it-IT" sz="9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449877" y="582954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13%</a:t>
            </a:r>
            <a:endParaRPr lang="it-IT" sz="9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06911" y="10919211"/>
            <a:ext cx="3293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Lo sconto indicato nella tabella per ogni modello, </a:t>
            </a:r>
            <a:r>
              <a:rPr lang="it-IT" sz="1000" dirty="0" smtClean="0"/>
              <a:t>sarà </a:t>
            </a:r>
            <a:r>
              <a:rPr lang="it-IT" sz="1000" dirty="0"/>
              <a:t>calcolato sul prezzo di listino al pubblico del veicolo </a:t>
            </a:r>
            <a:r>
              <a:rPr lang="it-IT" sz="1000" dirty="0" smtClean="0"/>
              <a:t>e </a:t>
            </a:r>
            <a:r>
              <a:rPr lang="it-IT" sz="1000" dirty="0"/>
              <a:t>dei suoi eventuali optional. Sono escluse dallo </a:t>
            </a:r>
            <a:r>
              <a:rPr lang="it-IT" sz="1000" dirty="0" smtClean="0"/>
              <a:t>sconto la </a:t>
            </a:r>
            <a:r>
              <a:rPr lang="it-IT" sz="1000" dirty="0"/>
              <a:t>messa su strada e l’IPT.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CONDIZIONI DI APPLICABILITÁ </a:t>
            </a:r>
          </a:p>
          <a:p>
            <a:pPr algn="just"/>
            <a:r>
              <a:rPr lang="it-IT" sz="1000" dirty="0"/>
              <a:t>Le Concessionarie Peugeot riconosceranno come Vostri </a:t>
            </a:r>
            <a:r>
              <a:rPr lang="it-IT" sz="1000" dirty="0" smtClean="0"/>
              <a:t>DIPENDENTI  </a:t>
            </a:r>
            <a:r>
              <a:rPr lang="it-IT" sz="1000" dirty="0"/>
              <a:t>coloro i quali potranno esibire documentazione comprovante l’appartenenza a </a:t>
            </a:r>
            <a:r>
              <a:rPr lang="it-IT" sz="1000" dirty="0" smtClean="0"/>
              <a:t>CONFINDUSTRIA o ad una Associazione </a:t>
            </a:r>
            <a:r>
              <a:rPr lang="it-IT" sz="1000" smtClean="0"/>
              <a:t>del sistema.</a:t>
            </a:r>
            <a:endParaRPr lang="it-IT" sz="1000" dirty="0"/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MODALITÁ DI PAGAMENTO </a:t>
            </a:r>
          </a:p>
          <a:p>
            <a:pPr algn="just"/>
            <a:r>
              <a:rPr lang="it-IT" sz="1000" dirty="0"/>
              <a:t>I veicoli potranno essere acquistati presso le Concessionarie Peugeot che effettueranno la fornitura, sia in </a:t>
            </a:r>
            <a:r>
              <a:rPr lang="it-IT" sz="1000" dirty="0" smtClean="0"/>
              <a:t>contanti che </a:t>
            </a:r>
            <a:r>
              <a:rPr lang="it-IT" sz="1000" dirty="0"/>
              <a:t>con formule finanziarie create ad hoc, con l’opportunità </a:t>
            </a:r>
            <a:r>
              <a:rPr lang="it-IT" sz="1000" dirty="0" smtClean="0"/>
              <a:t>di </a:t>
            </a:r>
            <a:r>
              <a:rPr lang="it-IT" sz="1000" dirty="0"/>
              <a:t>integrare alla rata i servizi marca (</a:t>
            </a:r>
            <a:r>
              <a:rPr lang="it-IT" sz="1000" dirty="0" err="1"/>
              <a:t>Ecoservices</a:t>
            </a:r>
            <a:r>
              <a:rPr lang="it-IT" sz="1000" dirty="0"/>
              <a:t>: estensione </a:t>
            </a:r>
            <a:br>
              <a:rPr lang="it-IT" sz="1000" dirty="0"/>
            </a:br>
            <a:r>
              <a:rPr lang="it-IT" sz="1000" dirty="0"/>
              <a:t>di garanzia o programmi di manutenzione Peugeot).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CONSEGNA DEI VEICOLI </a:t>
            </a:r>
          </a:p>
          <a:p>
            <a:pPr algn="just"/>
            <a:r>
              <a:rPr lang="it-IT" sz="1000" dirty="0"/>
              <a:t>La consegna dei veicoli è prevista, salvo diversi accordi, </a:t>
            </a:r>
            <a:r>
              <a:rPr lang="it-IT" sz="1000" dirty="0" smtClean="0"/>
              <a:t>presso </a:t>
            </a:r>
            <a:r>
              <a:rPr lang="it-IT" sz="1000" dirty="0"/>
              <a:t>la sede ove verrà stipulato il contratto </a:t>
            </a:r>
            <a:r>
              <a:rPr lang="it-IT" sz="1000" dirty="0" smtClean="0"/>
              <a:t>di </a:t>
            </a:r>
            <a:r>
              <a:rPr lang="it-IT" sz="1000" dirty="0"/>
              <a:t>compravendita, entro i termini che verranno concordati.</a:t>
            </a:r>
          </a:p>
        </p:txBody>
      </p:sp>
      <p:pic>
        <p:nvPicPr>
          <p:cNvPr id="1026" name="Picture 2" descr="confindust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780" y="907865"/>
            <a:ext cx="2745078" cy="6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1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132</Words>
  <Application>Microsoft Office PowerPoint</Application>
  <PresentationFormat>Personalizzato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Gaff</dc:creator>
  <cp:lastModifiedBy>MCarvisiglia</cp:lastModifiedBy>
  <cp:revision>22</cp:revision>
  <dcterms:created xsi:type="dcterms:W3CDTF">2016-10-11T07:29:59Z</dcterms:created>
  <dcterms:modified xsi:type="dcterms:W3CDTF">2018-02-13T09:45:57Z</dcterms:modified>
</cp:coreProperties>
</file>